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dou88@eduekb.ru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2996953"/>
            <a:ext cx="5975350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35696" y="332656"/>
            <a:ext cx="5544616" cy="1475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Департамент образования администрации города Екатеринбурга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– детский сад № 88 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620146, г. Екатеринбург, ул. Начдива Онуфриева, 60а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 6661082839                       КПП 667101001                       ОГРН 1026605237735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e-mail: </a:t>
            </a:r>
            <a:r>
              <a:rPr lang="en-US" sz="12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mdou88@eduekb.ru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сайт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88.tvoysadik.ru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тел:  +7(343) 240 07 41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58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98425"/>
            <a:ext cx="6156325" cy="665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5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260648"/>
            <a:ext cx="6156325" cy="6667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745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960438"/>
            <a:ext cx="6156325" cy="493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9815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771525"/>
            <a:ext cx="6156325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257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974725"/>
            <a:ext cx="6156325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466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327025"/>
            <a:ext cx="6156325" cy="620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1554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2005013"/>
            <a:ext cx="6156325" cy="284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646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</TotalTime>
  <Words>48</Words>
  <Application>Microsoft Office PowerPoint</Application>
  <PresentationFormat>Экран (4:3)</PresentationFormat>
  <Paragraphs>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Century Schoolbook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олюсик</dc:creator>
  <cp:lastModifiedBy>ekate</cp:lastModifiedBy>
  <cp:revision>7</cp:revision>
  <dcterms:created xsi:type="dcterms:W3CDTF">2023-10-09T21:22:17Z</dcterms:created>
  <dcterms:modified xsi:type="dcterms:W3CDTF">2023-10-07T06:40:25Z</dcterms:modified>
</cp:coreProperties>
</file>