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49861-0BF6-4BAC-9813-024737D4088C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28C46-9AA6-48DC-9F4B-35D07578A7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148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49861-0BF6-4BAC-9813-024737D4088C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28C46-9AA6-48DC-9F4B-35D07578A7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813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49861-0BF6-4BAC-9813-024737D4088C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28C46-9AA6-48DC-9F4B-35D07578A7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172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49861-0BF6-4BAC-9813-024737D4088C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28C46-9AA6-48DC-9F4B-35D07578A7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59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49861-0BF6-4BAC-9813-024737D4088C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28C46-9AA6-48DC-9F4B-35D07578A7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131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49861-0BF6-4BAC-9813-024737D4088C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28C46-9AA6-48DC-9F4B-35D07578A7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1544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49861-0BF6-4BAC-9813-024737D4088C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28C46-9AA6-48DC-9F4B-35D07578A7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341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49861-0BF6-4BAC-9813-024737D4088C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28C46-9AA6-48DC-9F4B-35D07578A7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787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49861-0BF6-4BAC-9813-024737D4088C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28C46-9AA6-48DC-9F4B-35D07578A7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89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49861-0BF6-4BAC-9813-024737D4088C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28C46-9AA6-48DC-9F4B-35D07578A7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5438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49861-0BF6-4BAC-9813-024737D4088C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28C46-9AA6-48DC-9F4B-35D07578A7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115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349861-0BF6-4BAC-9813-024737D4088C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28C46-9AA6-48DC-9F4B-35D07578A7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19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603241" y="2921810"/>
            <a:ext cx="6540759" cy="1133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kern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ДОПОЛНИТЕЛЬНАЯ ОБЩЕОБРАЗОВАТЕЛЬНАЯ ПРОГРАММА ЕСТЕСТВЕННОНАУЧНОЙ НАПРАВЛЕННОСТИ</a:t>
            </a:r>
            <a:endParaRPr lang="ru-RU" sz="1600" kern="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kern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«ЛОГИКА ДЛЯ ДОШКОЛЯТ»</a:t>
            </a:r>
            <a:endParaRPr lang="ru-RU" sz="1600" kern="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kern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детей дошкольного возраста (3-7 лет)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53800" y="391535"/>
            <a:ext cx="9912306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kern="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– детский сад № 88 </a:t>
            </a:r>
            <a:endParaRPr lang="ru-RU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96000" y="4813171"/>
            <a:ext cx="6096000" cy="55335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400" b="1" kern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Руководитель: </a:t>
            </a:r>
            <a:r>
              <a:rPr lang="ru-RU" sz="1400" b="1" kern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Брюховских</a:t>
            </a:r>
            <a:r>
              <a:rPr lang="ru-RU" sz="1400" b="1" kern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100" kern="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400" b="1" kern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Екатерина Сергеевна</a:t>
            </a:r>
            <a:endParaRPr lang="ru-R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63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1161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Цель программы</a:t>
            </a:r>
            <a:endParaRPr lang="ru-RU" sz="4000" b="1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38200" y="2202023"/>
            <a:ext cx="10515600" cy="3974939"/>
          </a:xfrm>
        </p:spPr>
        <p:txBody>
          <a:bodyPr/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Развивать интеллектуальные способности, познавательную активность, интерес детей к математике и умения применять полученные знания в практических жизненных ситуациях.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021051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223936"/>
            <a:ext cx="10515600" cy="1166326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Задачи </a:t>
            </a:r>
            <a:r>
              <a:rPr lang="ru-RU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программы</a:t>
            </a:r>
            <a:endParaRPr lang="ru-RU" sz="4000" b="1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u-RU" sz="1800" kern="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sz="1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начальную математическую </a:t>
            </a:r>
            <a:r>
              <a:rPr lang="ru-RU" sz="1800" kern="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компетентность</a:t>
            </a:r>
            <a:r>
              <a:rPr lang="ru-RU" sz="1800" kern="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u-RU" sz="1800" kern="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Способствовать </a:t>
            </a:r>
            <a:r>
              <a:rPr lang="ru-RU" sz="1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осмыслению последовательности чисел и места каждого из них в натуральном </a:t>
            </a:r>
            <a:r>
              <a:rPr lang="ru-RU" sz="1800" kern="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ряду.</a:t>
            </a:r>
            <a:endParaRPr lang="ru-RU" sz="1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u-RU" sz="1800" kern="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Углублять </a:t>
            </a:r>
            <a:r>
              <a:rPr lang="ru-RU" sz="1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представления детей о свойствах и отношениях объектов, через игры на классификацию и сериацию, </a:t>
            </a:r>
            <a:r>
              <a:rPr lang="ru-RU" sz="1800" kern="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практическую деятельность</a:t>
            </a:r>
            <a:r>
              <a:rPr lang="ru-RU" sz="1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направленную на воссоздание, преобразование форм предметов и геометрических </a:t>
            </a:r>
            <a:r>
              <a:rPr lang="ru-RU" sz="1800" kern="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фигур.</a:t>
            </a:r>
            <a:endParaRPr lang="ru-RU" sz="1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u-RU" sz="1800" kern="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sz="1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умения проявлять инициативу в деятельности, самостоятельность в постановке цели, в ходе рассуждений, в достижении </a:t>
            </a:r>
            <a:r>
              <a:rPr lang="ru-RU" sz="1800" kern="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результата.</a:t>
            </a:r>
            <a:endParaRPr lang="ru-RU" sz="1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u-RU" sz="1800" kern="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sz="1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умственные способности детей, смекалку и сообразительность, самостоятельность и гибкость мышления,	мыслительные операции анализа, синтеза, сравнения, пространственного </a:t>
            </a:r>
            <a:r>
              <a:rPr lang="ru-RU" sz="1800" kern="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воображения.</a:t>
            </a:r>
            <a:endParaRPr lang="ru-RU" sz="1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u-RU" sz="1800" kern="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Воспитывать </a:t>
            </a:r>
            <a:r>
              <a:rPr lang="ru-RU" sz="1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детей интерес к математическим </a:t>
            </a:r>
            <a:r>
              <a:rPr lang="ru-RU" sz="1800" kern="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знаниям.</a:t>
            </a:r>
            <a:endParaRPr lang="ru-RU" sz="1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u-RU" sz="1800" kern="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sz="1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детей умения:</a:t>
            </a:r>
            <a:endParaRPr lang="ru-RU" sz="1800" kern="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оперировать свойствами, отношениями предметов, числами, выявлять простейшие изменения и зависимости по их форме, размеру;</a:t>
            </a:r>
            <a:endParaRPr lang="ru-RU" sz="1800" kern="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сравнивать, обобщать группы предметов, соотносить, вычленять закономерности чередования и следования, оперировать в плане представлений, стремиться к творчеству.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320249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4508"/>
          </a:xfrm>
        </p:spPr>
        <p:txBody>
          <a:bodyPr>
            <a:normAutofit/>
          </a:bodyPr>
          <a:lstStyle/>
          <a:p>
            <a:pPr algn="ctr"/>
            <a:r>
              <a:rPr lang="ru-RU" sz="40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Актуальность программы</a:t>
            </a:r>
            <a:r>
              <a:rPr lang="ru-RU" sz="4000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40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38200" y="2407297"/>
            <a:ext cx="10515600" cy="3769665"/>
          </a:xfrm>
        </p:spPr>
        <p:txBody>
          <a:bodyPr/>
          <a:lstStyle/>
          <a:p>
            <a:pPr marL="0" indent="0" algn="just">
              <a:buNone/>
            </a:pPr>
            <a:r>
              <a:rPr lang="ru-RU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заключается в заданиях, знакомящих детей с миром чисел и величин в интересной и доступной форме на разной степени трудности, с пространственными и временными ориентировками, дающих возможность формирования целостного взгляда на окружающий мир.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0847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651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Ожидаемые результаты освоения программы</a:t>
            </a:r>
            <a:endParaRPr lang="ru-RU" sz="4000" b="1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Главным результатом реализации программы является – повышение уровня развития интеллектуальных и творческих способностей детей. Создание собственной загадки или задачи каждым обучающимся своего оригинального логического мышления продукта будет являться его личным успехом. А главным критерием оценки ребенка будет моральное удовлетворение от собственного достижения.</a:t>
            </a:r>
            <a:endParaRPr lang="ru-RU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208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5177"/>
          </a:xfrm>
        </p:spPr>
        <p:txBody>
          <a:bodyPr>
            <a:normAutofit/>
          </a:bodyPr>
          <a:lstStyle/>
          <a:p>
            <a:pPr algn="ctr"/>
            <a:r>
              <a:rPr lang="ru-RU" sz="40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Формы, приемы и методы </a:t>
            </a:r>
            <a:r>
              <a:rPr lang="ru-RU" sz="4000" b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организации:</a:t>
            </a:r>
            <a:endParaRPr lang="ru-RU" sz="4000" b="1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lv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kern="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преимущественно </a:t>
            </a:r>
            <a:r>
              <a:rPr lang="ru-RU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игровая </a:t>
            </a:r>
            <a:r>
              <a:rPr lang="ru-RU" kern="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форма (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игры дидактические, развивающие,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игры-путешествия</a:t>
            </a:r>
            <a:r>
              <a:rPr lang="ru-RU" kern="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endParaRPr lang="ru-RU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kern="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проблемные</a:t>
            </a:r>
            <a:r>
              <a:rPr lang="ru-RU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ситуации; </a:t>
            </a:r>
            <a:endParaRPr lang="ru-RU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kern="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экспериментирование;</a:t>
            </a:r>
            <a:endParaRPr lang="ru-RU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kern="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решение логических и математических задач;</a:t>
            </a:r>
            <a:endParaRPr lang="ru-RU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kern="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дорисовывание </a:t>
            </a:r>
            <a:r>
              <a:rPr lang="ru-RU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прорисовка в </a:t>
            </a:r>
            <a:r>
              <a:rPr lang="ru-RU" kern="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тетрадях;</a:t>
            </a:r>
            <a:endParaRPr lang="ru-RU" sz="2400" kern="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работа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логическими блоками Дьнеша, с палочками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Кюизенера;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отгадывание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загадок,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ребусов;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графический диктант;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физминутки;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пальчиковые упражнения.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3022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5846"/>
          </a:xfrm>
        </p:spPr>
        <p:txBody>
          <a:bodyPr>
            <a:normAutofit/>
          </a:bodyPr>
          <a:lstStyle/>
          <a:p>
            <a:pPr algn="ctr"/>
            <a:r>
              <a:rPr lang="ru-RU" sz="40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Формы подведения итогов по </a:t>
            </a:r>
            <a:r>
              <a:rPr lang="ru-RU" sz="4000" b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разделам:</a:t>
            </a:r>
            <a:endParaRPr lang="ru-RU" sz="4000" b="1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38200" y="2463281"/>
            <a:ext cx="10515600" cy="3713681"/>
          </a:xfrm>
        </p:spPr>
        <p:txBody>
          <a:bodyPr/>
          <a:lstStyle/>
          <a:p>
            <a:pPr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ru-RU" kern="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конкурсы;</a:t>
            </a:r>
          </a:p>
          <a:p>
            <a:pPr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ru-RU" kern="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викторины;</a:t>
            </a:r>
          </a:p>
          <a:p>
            <a:pPr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ru-RU" kern="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открытый </a:t>
            </a:r>
            <a:r>
              <a:rPr lang="ru-RU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урок;</a:t>
            </a:r>
            <a:endParaRPr lang="ru-RU" sz="2400" kern="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kern="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игровые </a:t>
            </a:r>
            <a:r>
              <a:rPr lang="ru-RU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формы диагностики в виде серии дидактических и развивающих игр.</a:t>
            </a:r>
            <a:endParaRPr lang="ru-RU" sz="2400" kern="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7323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86393"/>
          </a:xfrm>
        </p:spPr>
        <p:txBody>
          <a:bodyPr>
            <a:normAutofit fontScale="90000"/>
          </a:bodyPr>
          <a:lstStyle/>
          <a:p>
            <a:pPr marL="664845" algn="ctr">
              <a:spcBef>
                <a:spcPts val="890"/>
              </a:spcBef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</a:t>
            </a:r>
            <a:r>
              <a:rPr lang="ru-RU" b="1" spc="-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занятий</a:t>
            </a:r>
            <a:r>
              <a:rPr lang="ru-RU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кружка</a:t>
            </a:r>
            <a:b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38199" y="1834956"/>
            <a:ext cx="10515600" cy="4351338"/>
          </a:xfrm>
        </p:spPr>
        <p:txBody>
          <a:bodyPr/>
          <a:lstStyle/>
          <a:p>
            <a:pPr marL="685800" indent="-4572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Возраст	детей,	участвующих в	реализации	данной      дополнительной </a:t>
            </a:r>
            <a:r>
              <a:rPr lang="ru-RU" kern="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общеобразовательной </a:t>
            </a:r>
            <a:r>
              <a:rPr lang="ru-RU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программы: 3 -7 лет</a:t>
            </a:r>
            <a:r>
              <a:rPr lang="ru-RU" kern="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85800" indent="-4572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Форма</a:t>
            </a:r>
            <a:r>
              <a:rPr lang="ru-RU" spc="-4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организации:</a:t>
            </a:r>
            <a:r>
              <a:rPr lang="ru-RU" spc="-6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групповая.</a:t>
            </a:r>
            <a:endParaRPr lang="ru-RU" kern="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indent="-4572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Срок реализации дополнительной </a:t>
            </a:r>
            <a:r>
              <a:rPr lang="ru-RU" kern="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общеобразовательной </a:t>
            </a:r>
            <a:r>
              <a:rPr lang="ru-RU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программы: 4 года. </a:t>
            </a:r>
            <a:endParaRPr lang="ru-RU" sz="2400" kern="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indent="-4572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ru-RU" kern="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Режим </a:t>
            </a:r>
            <a:r>
              <a:rPr lang="ru-RU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занятий: 2 раз в неделю</a:t>
            </a:r>
            <a:r>
              <a:rPr lang="ru-RU" kern="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85800" indent="-4572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ru-RU" kern="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Занятия проводятся в соответствии с </a:t>
            </a:r>
            <a:r>
              <a:rPr lang="ru-RU" kern="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к</a:t>
            </a:r>
            <a:r>
              <a:rPr lang="ru-RU" kern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алендарно-тематическим планом программы «Логика для дошколят».</a:t>
            </a:r>
            <a:endParaRPr lang="ru-RU" kern="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82707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280</Words>
  <Application>Microsoft Office PowerPoint</Application>
  <PresentationFormat>Широкоэкранный</PresentationFormat>
  <Paragraphs>44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Цель программы</vt:lpstr>
      <vt:lpstr>Задачи программы</vt:lpstr>
      <vt:lpstr>Актуальность программы </vt:lpstr>
      <vt:lpstr>Ожидаемые результаты освоения программы</vt:lpstr>
      <vt:lpstr>Формы, приемы и методы организации:</vt:lpstr>
      <vt:lpstr>Формы подведения итогов по разделам:</vt:lpstr>
      <vt:lpstr>Организация занятий кружка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ekate</dc:creator>
  <cp:lastModifiedBy>ekate</cp:lastModifiedBy>
  <cp:revision>8</cp:revision>
  <dcterms:created xsi:type="dcterms:W3CDTF">2023-09-19T04:23:26Z</dcterms:created>
  <dcterms:modified xsi:type="dcterms:W3CDTF">2023-09-19T06:14:43Z</dcterms:modified>
</cp:coreProperties>
</file>