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397F7-B7A4-4DF1-A6D3-2F4AAC4DD1CF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EED12-CB0E-4FBB-8C7E-46D989F99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EED12-CB0E-4FBB-8C7E-46D989F99C2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3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3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3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3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Click="0" advTm="3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3000">
    <p:cut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Департамент образования администрации города Екатеринбурга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– детский сад № 88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620146, г. Екатеринбург, ул. Начдива Онуфриева, 60а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ДОПОЛНИТЕЛЬНАЯ ОБЩЕОБРАЗОВАТЕЛЬНАЯ ПРОГРАММА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ФИЗКУЛЬТУРНО-ОЗДОРОВИТЕЛЬНОЙ НАПРАВЛЕННОСТИ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«ГИМНАСТИКА ДЛЯ МАЛЫШЕЙ»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для детей дошкольного возраста (2-3 лет)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2023</a:t>
            </a: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785918" y="642918"/>
            <a:ext cx="5676900" cy="914400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Цель программы –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гармоничное развитие всех органов и систем организма ребёнка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через гимнастические упражнения.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500430" y="2357430"/>
            <a:ext cx="2200275" cy="485775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Задачи программы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14282" y="3571876"/>
            <a:ext cx="2066925" cy="1162050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укрепление здоровья, закаливание детского организма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428860" y="3571876"/>
            <a:ext cx="2066925" cy="1152525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формирование стойкого интереса к занятиям физической культурой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4714876" y="3571876"/>
            <a:ext cx="2066925" cy="1143008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развитие физических качеств (ловкость, гибкость, координация)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929454" y="3571876"/>
            <a:ext cx="2066925" cy="1143008"/>
          </a:xfrm>
          <a:prstGeom prst="roundRect">
            <a:avLst>
              <a:gd name="adj" fmla="val 16667"/>
            </a:avLst>
          </a:prstGeom>
          <a:solidFill>
            <a:srgbClr val="FDE9D9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достижение физического благополучия, высокой активности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 стрелкой 22"/>
          <p:cNvCxnSpPr>
            <a:stCxn id="1026" idx="2"/>
            <a:endCxn id="1027" idx="0"/>
          </p:cNvCxnSpPr>
          <p:nvPr/>
        </p:nvCxnSpPr>
        <p:spPr>
          <a:xfrm rot="5400000">
            <a:off x="4212412" y="1945474"/>
            <a:ext cx="800112" cy="23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2543155" y="1528755"/>
            <a:ext cx="657233" cy="33147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27" idx="2"/>
            <a:endCxn id="1029" idx="0"/>
          </p:cNvCxnSpPr>
          <p:nvPr/>
        </p:nvCxnSpPr>
        <p:spPr>
          <a:xfrm rot="5400000">
            <a:off x="3667111" y="2638418"/>
            <a:ext cx="728671" cy="1138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27" idx="2"/>
            <a:endCxn id="1030" idx="0"/>
          </p:cNvCxnSpPr>
          <p:nvPr/>
        </p:nvCxnSpPr>
        <p:spPr>
          <a:xfrm rot="16200000" flipH="1">
            <a:off x="4810118" y="2633654"/>
            <a:ext cx="728671" cy="11477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27" idx="2"/>
            <a:endCxn id="1031" idx="0"/>
          </p:cNvCxnSpPr>
          <p:nvPr/>
        </p:nvCxnSpPr>
        <p:spPr>
          <a:xfrm rot="16200000" flipH="1">
            <a:off x="5917407" y="1526365"/>
            <a:ext cx="728671" cy="33623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30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357422" y="428604"/>
            <a:ext cx="178595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научности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752" y="428604"/>
            <a:ext cx="178595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активности и сознательности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5000636"/>
            <a:ext cx="178595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гарантированной результативности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43702" y="1928802"/>
            <a:ext cx="178595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комплексности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интегративности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72264" y="3643314"/>
            <a:ext cx="178595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личностной ориентации и преемственности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57422" y="5000636"/>
            <a:ext cx="178595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природо-сообразности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3643314"/>
            <a:ext cx="178595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дифференциации содержания педагогического процесса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57554" y="2357430"/>
            <a:ext cx="2286016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принципы программы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34" y="2000240"/>
            <a:ext cx="178595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здоровье-сбережения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единительная линия 32"/>
          <p:cNvCxnSpPr>
            <a:stCxn id="13" idx="0"/>
            <a:endCxn id="3" idx="2"/>
          </p:cNvCxnSpPr>
          <p:nvPr/>
        </p:nvCxnSpPr>
        <p:spPr>
          <a:xfrm rot="16200000" flipV="1">
            <a:off x="3482571" y="1339438"/>
            <a:ext cx="785818" cy="1250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3" idx="0"/>
            <a:endCxn id="5" idx="2"/>
          </p:cNvCxnSpPr>
          <p:nvPr/>
        </p:nvCxnSpPr>
        <p:spPr>
          <a:xfrm rot="5400000" flipH="1" flipV="1">
            <a:off x="4732735" y="1339439"/>
            <a:ext cx="785818" cy="1250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3" idx="1"/>
            <a:endCxn id="31" idx="3"/>
          </p:cNvCxnSpPr>
          <p:nvPr/>
        </p:nvCxnSpPr>
        <p:spPr>
          <a:xfrm rot="10800000">
            <a:off x="2285984" y="2571745"/>
            <a:ext cx="1071570" cy="464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3" idx="1"/>
            <a:endCxn id="10" idx="3"/>
          </p:cNvCxnSpPr>
          <p:nvPr/>
        </p:nvCxnSpPr>
        <p:spPr>
          <a:xfrm rot="10800000" flipV="1">
            <a:off x="2285984" y="3036090"/>
            <a:ext cx="1071570" cy="1178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3" idx="3"/>
            <a:endCxn id="7" idx="1"/>
          </p:cNvCxnSpPr>
          <p:nvPr/>
        </p:nvCxnSpPr>
        <p:spPr>
          <a:xfrm flipV="1">
            <a:off x="5643570" y="2500306"/>
            <a:ext cx="1000132" cy="5357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3" idx="3"/>
            <a:endCxn id="8" idx="1"/>
          </p:cNvCxnSpPr>
          <p:nvPr/>
        </p:nvCxnSpPr>
        <p:spPr>
          <a:xfrm>
            <a:off x="5643570" y="3036091"/>
            <a:ext cx="928694" cy="1178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3" idx="2"/>
            <a:endCxn id="9" idx="0"/>
          </p:cNvCxnSpPr>
          <p:nvPr/>
        </p:nvCxnSpPr>
        <p:spPr>
          <a:xfrm rot="5400000">
            <a:off x="3232538" y="3732612"/>
            <a:ext cx="1285884" cy="1250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3" idx="2"/>
            <a:endCxn id="6" idx="0"/>
          </p:cNvCxnSpPr>
          <p:nvPr/>
        </p:nvCxnSpPr>
        <p:spPr>
          <a:xfrm rot="16200000" flipH="1">
            <a:off x="4446983" y="3768330"/>
            <a:ext cx="1285884" cy="1178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30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643174" y="357166"/>
            <a:ext cx="3786214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Режим работы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357298"/>
            <a:ext cx="2071702" cy="1000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Максимальный количественный состав группы (человек)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10-12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1357298"/>
            <a:ext cx="2071702" cy="1000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Максимальная продолжительность занятия (минуты)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50" y="4071942"/>
            <a:ext cx="228601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Овладение основами техники гимнастических упражнений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2066" y="5429264"/>
            <a:ext cx="228601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Повышение уровня общей физической подготовки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43042" y="5429264"/>
            <a:ext cx="228601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Динамика прироста индивидуальных показателей физической подготовленности занимающихся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4071942"/>
            <a:ext cx="2214578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Стабильность состава занимающихся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86512" y="1357298"/>
            <a:ext cx="2071702" cy="1000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Максимальный объём нагрузки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(кол-во занятий за неделю)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14612" y="2714620"/>
            <a:ext cx="378621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Ожидаемые результаты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3" idx="2"/>
            <a:endCxn id="4" idx="0"/>
          </p:cNvCxnSpPr>
          <p:nvPr/>
        </p:nvCxnSpPr>
        <p:spPr>
          <a:xfrm rot="5400000">
            <a:off x="2821769" y="-357214"/>
            <a:ext cx="500066" cy="2928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3" idx="2"/>
            <a:endCxn id="5" idx="0"/>
          </p:cNvCxnSpPr>
          <p:nvPr/>
        </p:nvCxnSpPr>
        <p:spPr>
          <a:xfrm rot="5400000">
            <a:off x="4286248" y="1107265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" idx="2"/>
            <a:endCxn id="12" idx="0"/>
          </p:cNvCxnSpPr>
          <p:nvPr/>
        </p:nvCxnSpPr>
        <p:spPr>
          <a:xfrm rot="16200000" flipH="1">
            <a:off x="5679289" y="-285776"/>
            <a:ext cx="500066" cy="2786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3" idx="2"/>
            <a:endCxn id="10" idx="0"/>
          </p:cNvCxnSpPr>
          <p:nvPr/>
        </p:nvCxnSpPr>
        <p:spPr>
          <a:xfrm rot="5400000">
            <a:off x="2814622" y="2278845"/>
            <a:ext cx="442922" cy="314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2"/>
          </p:cNvCxnSpPr>
          <p:nvPr/>
        </p:nvCxnSpPr>
        <p:spPr>
          <a:xfrm rot="5400000">
            <a:off x="4386258" y="3850481"/>
            <a:ext cx="442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3" idx="2"/>
            <a:endCxn id="7" idx="0"/>
          </p:cNvCxnSpPr>
          <p:nvPr/>
        </p:nvCxnSpPr>
        <p:spPr>
          <a:xfrm rot="16200000" flipH="1">
            <a:off x="5832877" y="2403861"/>
            <a:ext cx="442922" cy="2893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3" idx="2"/>
            <a:endCxn id="9" idx="0"/>
          </p:cNvCxnSpPr>
          <p:nvPr/>
        </p:nvCxnSpPr>
        <p:spPr>
          <a:xfrm rot="5400000">
            <a:off x="2796763" y="3618308"/>
            <a:ext cx="1800244" cy="182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3" idx="2"/>
            <a:endCxn id="8" idx="0"/>
          </p:cNvCxnSpPr>
          <p:nvPr/>
        </p:nvCxnSpPr>
        <p:spPr>
          <a:xfrm rot="16200000" flipH="1">
            <a:off x="4511274" y="3725464"/>
            <a:ext cx="1800244" cy="1607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3500430" y="4071942"/>
            <a:ext cx="2214578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Сохранение и укрепление здоровья, уровень физического развития занимающихся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0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Спасибо за внимание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3000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138</Words>
  <Application>Microsoft Office PowerPoint</Application>
  <PresentationFormat>Экран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 Департамент образования администрации города Екатеринбурга Муниципальное бюджетное дошкольное образовательное учреждение – детский сад № 88  620146, г. Екатеринбург, ул. Начдива Онуфриева, 60а            ДОПОЛНИТЕЛЬНАЯ ОБЩЕОБРАЗОВАТЕЛЬНАЯ ПРОГРАММА  ФИЗКУЛЬТУРНО-ОЗДОРОВИТЕЛЬНОЙ НАПРАВЛЕННОСТИ «ГИМНАСТИКА ДЛЯ МАЛЫШЕЙ» для детей дошкольного возраста (2-3 лет)                 2023  </vt:lpstr>
      <vt:lpstr>Слайд 2</vt:lpstr>
      <vt:lpstr>Слайд 3</vt:lpstr>
      <vt:lpstr>Слайд 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Департамент образования администрации города Екатеринбурга Муниципальное бюджетное дошкольное образовательное учреждение – детский сад № 88  620146, г. Екатеринбург, ул. Начдива Онуфриева, 60а            ДОПОЛНИТЕЛЬНАЯ ОБЩЕОБРАЗОВАТЕЛЬНАЯ ПРОГРАММА  ФИЗКУЛЬТУРНО-ОЗДОРОВИТЕЛЬНОЙ НАПРАВЛЕННОСТИ «ГИМНАСТИКА ДЛЯ МАЛЫШЕЙ» для детей дошкольного возраста (2-3 лет)                 2023  </dc:title>
  <dc:creator>sashka</dc:creator>
  <cp:lastModifiedBy>sashka</cp:lastModifiedBy>
  <cp:revision>13</cp:revision>
  <dcterms:created xsi:type="dcterms:W3CDTF">2023-09-26T12:07:58Z</dcterms:created>
  <dcterms:modified xsi:type="dcterms:W3CDTF">2023-09-26T15:26:17Z</dcterms:modified>
</cp:coreProperties>
</file>