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dou88@eduekb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ДОП\Рабочие программы Логопедический кружок\Готовые рабочие программы\file6326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971600" y="739444"/>
            <a:ext cx="6984776" cy="3339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Департамент образования администрации города Екатеринбурга</a:t>
            </a: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Муниципальное бюджетное дошкольное образовательное учреждение – детский сад № 88</a:t>
            </a: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620146, г. Екатеринбург, ул. Начдива Онуфриева, 60а</a:t>
            </a: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ИНН 6661082839                       КПП 667101001                       ОГРН 1026605237735</a:t>
            </a: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e</a:t>
            </a: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-</a:t>
            </a:r>
            <a:r>
              <a:rPr kumimoji="0" lang="en-US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mail</a:t>
            </a: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kumimoji="0" lang="en-US" sz="1050" i="0" u="none" strike="noStrike" cap="none" normalizeH="0" baseline="0" dirty="0" err="1" smtClean="0">
                <a:ln>
                  <a:noFill/>
                </a:ln>
                <a:solidFill>
                  <a:srgbClr val="0563C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mdou</a:t>
            </a: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rgbClr val="0563C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88@</a:t>
            </a:r>
            <a:r>
              <a:rPr kumimoji="0" lang="en-US" sz="1050" i="0" u="none" strike="noStrike" cap="none" normalizeH="0" baseline="0" dirty="0" err="1" smtClean="0">
                <a:ln>
                  <a:noFill/>
                </a:ln>
                <a:solidFill>
                  <a:srgbClr val="0563C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eduekb</a:t>
            </a: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rgbClr val="0563C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.</a:t>
            </a:r>
            <a:r>
              <a:rPr kumimoji="0" lang="en-US" sz="1050" i="0" u="none" strike="noStrike" cap="none" normalizeH="0" baseline="0" dirty="0" err="1" smtClean="0">
                <a:ln>
                  <a:noFill/>
                </a:ln>
                <a:solidFill>
                  <a:srgbClr val="0563C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ru</a:t>
            </a: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 сайт: 88.</a:t>
            </a:r>
            <a:r>
              <a:rPr kumimoji="0" lang="en-US" sz="105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tvoysadik</a:t>
            </a: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r>
              <a:rPr kumimoji="0" lang="en-US" sz="105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ru</a:t>
            </a: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тел:  +7(343) 240 07 41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5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5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5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ctr"/>
            <a:r>
              <a:rPr lang="ru-RU" sz="1400" b="1" dirty="0" smtClean="0"/>
              <a:t>ДОПОЛНИТЕЛЬНАЯ ОБЩЕОБРАЗОВАТЕЛЬНАЯ ПРОГРАММА </a:t>
            </a:r>
          </a:p>
          <a:p>
            <a:pPr algn="ctr"/>
            <a:r>
              <a:rPr lang="ru-RU" sz="1400" b="1" dirty="0" smtClean="0"/>
              <a:t>СОЦИАЛЬНО- </a:t>
            </a:r>
            <a:r>
              <a:rPr lang="ru-RU" sz="1400" b="1" dirty="0" smtClean="0"/>
              <a:t>ГУМАНИТАРНОЙ </a:t>
            </a:r>
            <a:r>
              <a:rPr lang="ru-RU" sz="1400" b="1" dirty="0" smtClean="0"/>
              <a:t>НАПРАВЛЕННОСТИ</a:t>
            </a:r>
            <a:endParaRPr lang="ru-RU" sz="1400" dirty="0" smtClean="0"/>
          </a:p>
          <a:p>
            <a:pPr algn="ctr"/>
            <a:r>
              <a:rPr lang="ru-RU" sz="1400" b="1" dirty="0" smtClean="0"/>
              <a:t>«БУДЕМ ГОВОРИТЬ ПРАВИЛЬНО»</a:t>
            </a:r>
            <a:endParaRPr lang="ru-RU" sz="1400" dirty="0" smtClean="0"/>
          </a:p>
          <a:p>
            <a:pPr algn="ctr"/>
            <a:r>
              <a:rPr lang="ru-RU" sz="1400" b="1" dirty="0"/>
              <a:t>д</a:t>
            </a:r>
            <a:r>
              <a:rPr lang="ru-RU" sz="1400" b="1" dirty="0" smtClean="0"/>
              <a:t>ля детей </a:t>
            </a:r>
            <a:r>
              <a:rPr lang="ru-RU" sz="1400" b="1" dirty="0" smtClean="0"/>
              <a:t>дошкольного возраста (3-5 лет)</a:t>
            </a:r>
            <a:endParaRPr lang="ru-RU" sz="1400" dirty="0" smtClean="0"/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5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105489"/>
            <a:ext cx="29046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1331640" y="4293096"/>
            <a:ext cx="6624736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Руководитель: Саморокова А.Р., воспитатель ВКК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г. Екатеринбург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ДОП\Рабочие программы Логопедический кружок\Готовые рабочие программы\file6326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99592" y="1052736"/>
            <a:ext cx="69847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Значимость речевого развития дошкольников подтверждается и Федеральным государственным образовательным стандартом дошкольного образования (далее – ФГОС ДО), в котором выделена </a:t>
            </a: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образовательная область «Речевое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развитие». В соответствии с ФГОС ДО речевое развитие детей дошкольного возраста включает овладение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Дошкольный возраст – это период активного усвоения ребенком разговорного языка, становления и развития всех сторон речи – фонетической, лексической, грамматической. Полноценное владение родным языком в дошкольном детстве является необходимым условием решения задач умственного, эстетического и нравственного воспитания детей в максимально сенситивный период развития. Чем раньше будет начато обучение родному языку, тем свободнее ребенок будет им пользоваться в дальнейшем. Это фундамент для последующего систематического изучения родного языка.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Состояние развития речи детей дошкольного возраста на современном этапе ученые характеризуют как крайне неудовлетворительное (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Т.И.Гризик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Л.Е.Тимощук, О.С.Ушакова и др.) и отмечают необходимость целенаправленно обновления и систематизации речевой работы в дошкольных образовательных организациях. Данное обстоятельство диктует необходимость рассмотрения классического подхода к организации работы по речевому развитию детей дошкольного возраста в условиях реализации ФГОС ДО.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ДОП\Рабочие программы Логопедический кружок\Готовые рабочие программы\file6326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899592" y="1340768"/>
            <a:ext cx="6984776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Рабочая программа кружка  «Будем говорить правильно»  направлена на развитие речи детей дошкольного возраста (3-5лет).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Создание условий для овладение нормами и правилами родного языка и развитие языковых способностей у детей дошкольного возраста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Учить детей овладевать родным языком.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свободное общение со взрослыми и детьми.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у воспитанников всех компонентов устной речи (лексической стороны, грамматического строя речи, произносительной стороны речи).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коммуникативные способности детей.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связную речь (диалогической и монологической форм).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Воспитывать звуковую и лексическую культуры речи.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ДОП\Рабочие программы Логопедический кружок\Готовые рабочие программы\file6326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67544" y="102615"/>
            <a:ext cx="7056784" cy="6144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49064" tIns="799848" rIns="279312" bIns="46975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9875" algn="l"/>
                <a:tab pos="7534275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Методы, используемые для реализации Программы</a:t>
            </a: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9875" algn="l"/>
                <a:tab pos="7534275" algn="l"/>
              </a:tabLst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69875" algn="l"/>
                <a:tab pos="7534275" algn="l"/>
              </a:tabLst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  <a:tab pos="75342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Наглядные.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  <a:tab pos="75342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Словесные.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  <a:tab pos="75342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Практические.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  <a:tab pos="75342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Опосредованное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наблюдение (изобразительная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наглядность: рассматривание игрушек и картин, рассказывание по игрушкам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картинам).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  <a:tab pos="75342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Чтение и рассказывание художественных произведений.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  <a:tab pos="75342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Заучивание наизусть.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  <a:tab pos="75342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Пересказ.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  <a:tab pos="75342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Обобщающая беседа.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  <a:tab pos="75342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Рассказывание без опоры на наглядный материал.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69875" algn="l"/>
                <a:tab pos="7534275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Дидактические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игры,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игры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драматизации,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инсценировки,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дидактические упражнения, пластические этюды, хороводные игры.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9875" algn="l"/>
                <a:tab pos="753427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ДОП\Рабочие программы Логопедический кружок\Готовые рабочие программы\file6326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908721"/>
            <a:ext cx="7128792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Приемы, используемые для реализации Программы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Словесные.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Речевой образец.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Повторное проговаривание.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Объяснение.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Указание.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Оценка детской речи.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Вопрос.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Наглядные.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 иллюстративного материала.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Показ положения органов артикуляции при обучении правильному звукопроизношению.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Игровые.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Игровое сюжетно-событийное развертывание.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Игровые проблемно-практические ситуации.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Игра-драматизация с акцентом на эмоциональное переживание.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Имитационно-моделирующие игры.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Ролевые обучающие игры.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Дидактические игры.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endParaRPr lang="ru-RU" sz="1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endParaRPr lang="ru-RU" sz="1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ДОП\Рабочие программы Логопедический кружок\Готовые рабочие программы\file6326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99592" y="1124744"/>
            <a:ext cx="4572000" cy="3647152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 реализации Программы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Фронтальные.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Индивидуальные.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Подгрупповые.</a:t>
            </a: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Средства реализации программы</a:t>
            </a: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Общение взрослых и детей.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Культурная языковая среда.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Обучение родной речи на занятиях.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69875" algn="l"/>
              </a:tabLs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Художественная литература.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ДОП\Рабочие программы Логопедический кружок\Готовые рабочие программы\file6326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908721"/>
            <a:ext cx="6984776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Расписание кружка «Будем говорить правильно»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/>
              <a:t>  </a:t>
            </a:r>
            <a:endParaRPr lang="ru-RU" sz="3200" dirty="0" smtClean="0"/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Среда - 16.50</a:t>
            </a: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Пятница - 16.00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Продолжительность занятий: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младшая группа не более 15 минут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средняя группа не более 20 минут;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ДОП\Рабочие программы Логопедический кружок\Готовые рабочие программы\file6326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908721"/>
            <a:ext cx="698477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Планируемые результаты освоения Программы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В соответствии с ФОП ДО речевое развитие дошкольников предполагает достижение целевых ориентиров: овладение речью как средством общения и культуры, обогащение активного словаря, развитие связной, грамматически правильной диалогической и монологической речи, развитие речевого творчества, формирование звуковой аналитико-синтетической активности как предпосылки обучения грамоте, развитие звуковой и интонационной культуры, фонематического слуха. К концу дошкольного возраста ребёнок достаточно хорошо владеет устной речью. У ребёнка складываются предпосылки к овладению грамотности.</a:t>
            </a: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Младшая группа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Ребенок с удовольствием вступает в общение со знакомыми взрослыми людьми: понимает обращенную к нему речь, отвечает на вопросы, используя простые распространенные предложения.  Проявляет инициативу в общении со взрослым: обращается с просьбой, сообщением о своем состоянии, желании, об эмоционально значимом для него событии.  Использует в общении общепринятые простые формы этикета: здоровается и прощается с воспитателем и детьми, благодарит за обед, оказанную помощь, вежливо выражает просьбу, используя слово «пожалуйста».  Проявляет интерес к общению со сверстником: привлекает его к совместной игре, сам охотно включается в игровое общение, проявляя речевую активность. Совместно со взрослым охотно пересказывает знакомые сказки, по просьбе взрослого читает короткие стихи. По вопросам воспитателя составляет рассказ по картинке из 3—4 предложений. - Правильно называет предметы бытового назначения, объекты природы ближайшего окружения.  Речь ребенка эмоциональна, сопровождается правильным речевым дыханием. Слышит специально интонационно выделяемый воспитателем звук в словах и предложениях.</a:t>
            </a:r>
            <a:endParaRPr lang="ru-RU" sz="11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b="1" dirty="0" smtClean="0">
                <a:latin typeface="Times New Roman" pitchFamily="18" charset="0"/>
                <a:cs typeface="Times New Roman" pitchFamily="18" charset="0"/>
              </a:rPr>
              <a:t>Средняя группа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Ребенок проявляет инициативу и активность в общении; решает бытовые и игровые задачи посредством общения с взрослыми и сверстниками; узнает новую информацию, выражает просьбу, жалобу, высказывает желания, избегает конфликта; без напоминания взрослого здоровается и прощается, говорит «спасибо» и «пожалуйста». Инициативен в разговоре, отвечает на вопросы, задает встречные. Проявляет интерес и самостоятельность в использовании простых форм объяснительной речи.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Все звуки произносит чисто, пользуется средствами эмоциональной и речевой выразительности. Самостоятельно пересказывает рассказы и сказки, с небольшой помощью взрослого составляет описательные и сюжетные рассказы, сочиняет загадки. Проявляет словотворчество, интерес к языку, различает понятия «слово» и «звук». Вычленяет первый звук в слове, слышит слова с за- данным первым звуком. Различает на слух гласные и согласные звуки.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269875" algn="l"/>
              </a:tabLst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958</Words>
  <Application>Microsoft Office PowerPoint</Application>
  <PresentationFormat>Экран (4:3)</PresentationFormat>
  <Paragraphs>100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Anna</dc:creator>
  <cp:lastModifiedBy>ekate</cp:lastModifiedBy>
  <cp:revision>28</cp:revision>
  <dcterms:created xsi:type="dcterms:W3CDTF">2023-10-04T18:07:52Z</dcterms:created>
  <dcterms:modified xsi:type="dcterms:W3CDTF">2023-10-06T06:08:11Z</dcterms:modified>
</cp:coreProperties>
</file>