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60" r:id="rId3"/>
    <p:sldId id="261" r:id="rId4"/>
    <p:sldId id="262" r:id="rId5"/>
    <p:sldId id="268" r:id="rId6"/>
    <p:sldId id="263" r:id="rId7"/>
    <p:sldId id="267" r:id="rId8"/>
    <p:sldId id="269" r:id="rId9"/>
    <p:sldId id="272" r:id="rId10"/>
    <p:sldId id="271" r:id="rId11"/>
    <p:sldId id="270" r:id="rId12"/>
    <p:sldId id="274" r:id="rId13"/>
    <p:sldId id="273" r:id="rId14"/>
    <p:sldId id="266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0"/>
    <a:srgbClr val="173A8D"/>
    <a:srgbClr val="129481"/>
    <a:srgbClr val="0F2741"/>
    <a:srgbClr val="001736"/>
    <a:srgbClr val="003374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325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ou88@eduekb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5898" y="2480733"/>
            <a:ext cx="5692204" cy="1736599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ПРОГРАММА ХУДОЖЕСТВЕННО-ЭСТЕТИЧЕСКОГО НАПРАВЛЕНИЯ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ВЕСЕЛЫЕ КРАСКИ</a:t>
            </a: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детей дошкольного возраста (3-7 лет)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BBB65A-232D-47F4-A83B-1C84632C56AD}"/>
              </a:ext>
            </a:extLst>
          </p:cNvPr>
          <p:cNvSpPr txBox="1"/>
          <p:nvPr/>
        </p:nvSpPr>
        <p:spPr>
          <a:xfrm>
            <a:off x="1126066" y="143934"/>
            <a:ext cx="708659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Департамент образования администрации города Екатеринбурга</a:t>
            </a:r>
            <a:endParaRPr lang="ru-RU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– детский сад № 88 </a:t>
            </a:r>
            <a:endParaRPr lang="ru-RU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620146, г. Екатеринбург, ул. Начдива Онуфриева, 60а</a:t>
            </a:r>
            <a:endParaRPr lang="ru-RU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 6661082839                       КПП 667101001                       ОГРН 1026605237735</a:t>
            </a:r>
            <a:endParaRPr lang="ru-RU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000" u="sng" kern="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mdou</a:t>
            </a:r>
            <a:r>
              <a:rPr lang="ru-RU" sz="1000" u="sng" kern="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88@</a:t>
            </a:r>
            <a:r>
              <a:rPr lang="en-US" sz="1000" u="sng" kern="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eduekb</a:t>
            </a:r>
            <a:r>
              <a:rPr lang="ru-RU" sz="1000" u="sng" kern="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000" u="sng" kern="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1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сайт: 88.</a:t>
            </a:r>
            <a:r>
              <a:rPr lang="en-US" sz="1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tvoysadik</a:t>
            </a:r>
            <a:r>
              <a:rPr lang="ru-RU" sz="1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0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тел:  +7(343) 240 07 41 </a:t>
            </a:r>
            <a:endParaRPr lang="ru-RU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5475A-2C0B-4B5F-B0FF-7893476B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06" y="326522"/>
            <a:ext cx="7839635" cy="97789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техники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811096C-7A94-4B7D-90C1-D61CDB0AF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94" y="2738968"/>
            <a:ext cx="2461808" cy="15663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Рисование свечкой</a:t>
            </a:r>
            <a:endParaRPr lang="ru-RU" sz="4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86595FC-344C-459B-86E3-53B958EC7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51" y="2540000"/>
            <a:ext cx="5245297" cy="27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437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5475A-2C0B-4B5F-B0FF-7893476B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2" y="192087"/>
            <a:ext cx="7839635" cy="97789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техники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811096C-7A94-4B7D-90C1-D61CDB0AF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93" y="2523066"/>
            <a:ext cx="2681941" cy="18118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Техники монотипия.</a:t>
            </a:r>
            <a:endParaRPr lang="ru-RU" sz="40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6CBA168-6CD4-4773-9519-86C9F39A0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15" y="2218266"/>
            <a:ext cx="457586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78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5475A-2C0B-4B5F-B0FF-7893476B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2" y="192087"/>
            <a:ext cx="7839635" cy="97789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техники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811096C-7A94-4B7D-90C1-D61CDB0AF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82" y="2624665"/>
            <a:ext cx="2258608" cy="34337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иткография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(выкладывания нитей по контуру, с нанесённым на него клеем)</a:t>
            </a:r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9D09F06-06B8-47D6-B285-28E8377FD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54" y="2192867"/>
            <a:ext cx="5867046" cy="329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4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5475A-2C0B-4B5F-B0FF-7893476B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2" y="192087"/>
            <a:ext cx="7839635" cy="97789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техники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811096C-7A94-4B7D-90C1-D61CDB0AF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26" y="2497666"/>
            <a:ext cx="2986741" cy="37978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Техника рисования с солью по сырой краске.</a:t>
            </a:r>
            <a:endParaRPr lang="ru-RU" sz="40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DFCFDBF-BD11-4AE2-AB87-1F5C5920E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952" y="1896534"/>
            <a:ext cx="482105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87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5ABAE-8CCD-4A70-A66B-FB448A7B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06" y="487830"/>
            <a:ext cx="7839635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детьми программы         </a:t>
            </a:r>
            <a:br>
              <a:rPr lang="ru-RU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510288-91E8-40AE-9C04-781009FE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054" y="1558862"/>
            <a:ext cx="7869891" cy="4711234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SzPts val="1200"/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 использовать нетрадиционные материалы и   инструменты, владеть навыками нетрадиционной техники рисования и применять их;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200"/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 передавать композицию, используя технику нетрадиционного рисования;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200"/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выражать свое отношение к окружающему миру через рисунок;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200"/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давать мотивированную оценку результатам своей деятельности;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проявлять интерес к изобразительной деятельности друг друга.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1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3A35FF1-D9ED-4F43-B777-EFFE6C27B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26" y="1302165"/>
            <a:ext cx="7869891" cy="16415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ЖДЕМ ВАС НА НАШИХ ЗАНЯТИЯХ!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39F99D7D-B3D2-497E-B58F-DCC624950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5" y="3186077"/>
            <a:ext cx="3149598" cy="341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30157DF-EED7-46DC-9878-4FDB687AE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35" y="3670826"/>
            <a:ext cx="5833533" cy="292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0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программы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4CE55-2F13-4E60-86EB-13B5EA5F7224}"/>
              </a:ext>
            </a:extLst>
          </p:cNvPr>
          <p:cNvSpPr txBox="1"/>
          <p:nvPr/>
        </p:nvSpPr>
        <p:spPr>
          <a:xfrm>
            <a:off x="812800" y="1473200"/>
            <a:ext cx="78396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процессе реализации программы раскрываются и развиваются индивидуальные художественные способности, которые в той или иной мере свойственны всем детям.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Дети дошкольного возраста еще и не подозревают, на что они способны. Вот почему необходимо максимально использовать их тягу к открытиям для развития творческих способностей в изобразительной деятельности, эмоциональность, непосредственность, умение удивляться всему новому и неожиданному.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4FF88-FE71-4096-B0B0-81AD1A04D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952460-94EC-4D5E-A423-1A615A673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1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развитие художественно – творческих способностей детей 3 – 7 лет.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28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EA621-DB0A-46AD-BD86-B36D18B9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AFB7D6-D63C-4C15-B39E-0D9113A6A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1151467"/>
            <a:ext cx="7965018" cy="5025496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750"/>
              </a:spcAft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Развивающие: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SzPts val="1000"/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у детей коммуникативные, речевые, интеллектуальные и художественные способности в процессе рисования.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SzPts val="1000"/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интерес к нетрадиционным техникам рисования, воображение.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SzPts val="1000"/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цветовосприятие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чувство композиции, мелкую моторику рук, ассоциативное мышление, воображение.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SzPts val="1000"/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творческую активность, поддерживать потребность в самовыражении.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  <a:tabLst>
                <a:tab pos="270510" algn="l"/>
              </a:tabLs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Образовательные: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SzPts val="1000"/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Знакомить детей с нетрадиционными техниками рисования (с использованием разных материалов).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SzPts val="1000"/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Учить получать различные оттенки красок основных цветов.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SzPts val="1000"/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Учить использованию различных материалов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SzPts val="1000"/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Учить понимать и выделять такие средства выразительности, как композиция и колорит.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SzPts val="1000"/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Учить отображать впечатления от окружающего мира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изодеятельности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SzPts val="1000"/>
              <a:buFont typeface="Wingdings" panose="05000000000000000000" pitchFamily="2" charset="2"/>
              <a:buChar char="Ø"/>
              <a:tabLst>
                <a:tab pos="27051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Побуждать детей экспериментировать с изобразительными материалами. Придумывать и создавать композиции, образы.  Поощрять и поддерживать детские творческие находки.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Воспитательные: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SzPts val="1000"/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положительно – эмоциональное восприятие окружающего мира.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SzPts val="1000"/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художественный вкус, интерес к изобразительному искусству.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SzPts val="1000"/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желание и умение взаимодействовать со сверстниками при создании коллективных работ.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46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5475A-2C0B-4B5F-B0FF-7893476B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198967"/>
            <a:ext cx="7839635" cy="97789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техники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DD0FBC-0B32-4FDF-AF78-BE593F7DE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06" y="2896098"/>
            <a:ext cx="2749673" cy="1607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ляксография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примакивание</a:t>
            </a:r>
            <a:endParaRPr lang="ru-RU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EC44EC-444F-42A3-BEE3-CBCBDF18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74" y="1718734"/>
            <a:ext cx="418711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6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5475A-2C0B-4B5F-B0FF-7893476B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2" y="224367"/>
            <a:ext cx="7839635" cy="97789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техники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DD0FBC-0B32-4FDF-AF78-BE593F7DE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8" y="2718796"/>
            <a:ext cx="3274608" cy="29284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ечатание фруктами (оттиск)</a:t>
            </a:r>
            <a:endParaRPr lang="ru-RU" sz="4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621ECC-F549-4E73-8809-79B50FC7E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31" y="2019301"/>
            <a:ext cx="5148001" cy="38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9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5475A-2C0B-4B5F-B0FF-7893476B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2" y="215902"/>
            <a:ext cx="7839635" cy="97789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техники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DD0FBC-0B32-4FDF-AF78-BE593F7DE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88733"/>
            <a:ext cx="3443941" cy="1481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ечатание растениями</a:t>
            </a:r>
            <a:endParaRPr lang="ru-RU" sz="4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C1F9A67-E60A-4A0B-9B48-774DD916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67" y="2082799"/>
            <a:ext cx="53721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2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5475A-2C0B-4B5F-B0FF-7893476B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2" y="301121"/>
            <a:ext cx="7839635" cy="97789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техники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811096C-7A94-4B7D-90C1-D61CDB0AF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305" y="2583328"/>
            <a:ext cx="3125695" cy="19802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ехника пуантилизма (рисунок точками)</a:t>
            </a:r>
            <a:endParaRPr lang="ru-RU" sz="4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C63D40E-8B13-48B3-ABDC-81390453D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77" y="2226733"/>
            <a:ext cx="5281317" cy="346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38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5475A-2C0B-4B5F-B0FF-7893476B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2" y="192088"/>
            <a:ext cx="7839635" cy="97789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техники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811096C-7A94-4B7D-90C1-D61CDB0AF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2539999"/>
            <a:ext cx="2631141" cy="363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Рисование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 мокрому».</a:t>
            </a:r>
            <a:endParaRPr lang="ru-RU" sz="40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ED7A27F-D4F2-445A-82A7-4C71559FA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351" y="2082800"/>
            <a:ext cx="5785382" cy="31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030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445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ДОПОЛНИТЕЛЬНАЯ ОБЩЕОБРАЗОВАТЕЛЬНАЯ ПРОГРАММА ХУДОЖЕСТВЕННО-ЭСТЕТИЧЕСКОГО НАПРАВЛЕНИЯ «ВЕСЕЛЫЕ КРАСКИ» для детей дошкольного возраста (3-7 лет)</vt:lpstr>
      <vt:lpstr>Актуальность программы</vt:lpstr>
      <vt:lpstr> </vt:lpstr>
      <vt:lpstr>Задачи</vt:lpstr>
      <vt:lpstr>Используемые техники </vt:lpstr>
      <vt:lpstr>Используемые техники </vt:lpstr>
      <vt:lpstr>Используемые техники </vt:lpstr>
      <vt:lpstr>Используемые техники </vt:lpstr>
      <vt:lpstr>Используемые техники </vt:lpstr>
      <vt:lpstr>Используемые техники </vt:lpstr>
      <vt:lpstr>Используемые техники </vt:lpstr>
      <vt:lpstr>Используемые техники </vt:lpstr>
      <vt:lpstr>Используемые техники </vt:lpstr>
      <vt:lpstr>Планируемые результаты освоения детьми программы          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YesOK</cp:lastModifiedBy>
  <cp:revision>61</cp:revision>
  <dcterms:created xsi:type="dcterms:W3CDTF">2016-11-18T14:12:19Z</dcterms:created>
  <dcterms:modified xsi:type="dcterms:W3CDTF">2023-09-27T17:35:12Z</dcterms:modified>
</cp:coreProperties>
</file>